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70" r:id="rId13"/>
    <p:sldId id="264" r:id="rId14"/>
    <p:sldId id="265" r:id="rId15"/>
    <p:sldId id="266" r:id="rId16"/>
    <p:sldId id="267" r:id="rId17"/>
    <p:sldId id="268" r:id="rId18"/>
    <p:sldId id="271" r:id="rId19"/>
    <p:sldId id="272" r:id="rId20"/>
    <p:sldId id="273" r:id="rId21"/>
    <p:sldId id="278" r:id="rId22"/>
    <p:sldId id="274" r:id="rId23"/>
    <p:sldId id="282" r:id="rId24"/>
    <p:sldId id="275" r:id="rId25"/>
    <p:sldId id="280" r:id="rId26"/>
    <p:sldId id="276" r:id="rId27"/>
    <p:sldId id="279" r:id="rId28"/>
    <p:sldId id="277" r:id="rId29"/>
    <p:sldId id="281" r:id="rId30"/>
    <p:sldId id="269" r:id="rId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69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616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45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39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65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16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674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598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899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62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36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38043-2FE7-4A09-B8FC-72B540D32161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0B1F5-9454-4E37-BE4D-C4973E4AB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303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Presenteren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007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Een artikelpresentatie die extra opvalt, noemen we een </a:t>
            </a:r>
            <a:r>
              <a:rPr lang="nl-NL" b="1" u="sng" dirty="0"/>
              <a:t>brandpunt</a:t>
            </a:r>
            <a:r>
              <a:rPr lang="nl-NL" dirty="0"/>
              <a:t>. Denk aan een aparte tafel met de nieuwste boeken in een boekwinkel. </a:t>
            </a:r>
          </a:p>
          <a:p>
            <a:endParaRPr lang="nl-NL" dirty="0"/>
          </a:p>
          <a:p>
            <a:r>
              <a:rPr lang="nl-NL" dirty="0"/>
              <a:t>Je kunt een bepaald artikel nog meer attentiewaarde geven door middel van een </a:t>
            </a:r>
            <a:r>
              <a:rPr lang="nl-NL" b="1" u="sng" dirty="0"/>
              <a:t>eyecatcher. </a:t>
            </a:r>
            <a:r>
              <a:rPr lang="nl-NL" dirty="0"/>
              <a:t>Een eyecatcher is iets wat dat er echt uitspringt.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76300"/>
            <a:ext cx="7620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36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Onderdelen </a:t>
            </a:r>
            <a:r>
              <a:rPr lang="nl-NL" dirty="0" err="1"/>
              <a:t>vd</a:t>
            </a:r>
            <a:r>
              <a:rPr lang="nl-NL" dirty="0"/>
              <a:t> attentiewaarde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attentiewaarde van een presentatie hangt af van:  </a:t>
            </a:r>
          </a:p>
          <a:p>
            <a:r>
              <a:rPr lang="nl-NL" dirty="0"/>
              <a:t>− de presentatiehoogte </a:t>
            </a:r>
          </a:p>
          <a:p>
            <a:r>
              <a:rPr lang="nl-NL" dirty="0"/>
              <a:t>− het aantal </a:t>
            </a:r>
            <a:r>
              <a:rPr lang="nl-NL" dirty="0" err="1"/>
              <a:t>facings</a:t>
            </a:r>
            <a:r>
              <a:rPr lang="nl-NL" dirty="0"/>
              <a:t> </a:t>
            </a:r>
          </a:p>
          <a:p>
            <a:r>
              <a:rPr lang="nl-NL" dirty="0"/>
              <a:t>− het kleurgebruik. </a:t>
            </a:r>
          </a:p>
        </p:txBody>
      </p:sp>
    </p:spTree>
    <p:extLst>
      <p:ext uri="{BB962C8B-B14F-4D97-AF65-F5344CB8AC3E}">
        <p14:creationId xmlns:p14="http://schemas.microsoft.com/office/powerpoint/2010/main" val="946052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Presentatiehoogte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Niet alle artikelen worden op dezelfde hoogte gepresenteerd. Op de ene hoogte is de attentiewaarde namelijk groter dan op de andere. </a:t>
            </a:r>
          </a:p>
          <a:p>
            <a:r>
              <a:rPr lang="nl-NL" dirty="0"/>
              <a:t>− bukhoogte van 0 tot 80 cm </a:t>
            </a:r>
          </a:p>
          <a:p>
            <a:r>
              <a:rPr lang="nl-NL" dirty="0"/>
              <a:t>− grijphoogte van 80 tot 120 cm </a:t>
            </a:r>
          </a:p>
          <a:p>
            <a:r>
              <a:rPr lang="nl-NL" dirty="0"/>
              <a:t>− </a:t>
            </a:r>
            <a:r>
              <a:rPr lang="nl-NL" b="1" u="sng" dirty="0"/>
              <a:t>ooghoogte van 120 tot 160 cm </a:t>
            </a:r>
          </a:p>
          <a:p>
            <a:r>
              <a:rPr lang="nl-NL" dirty="0"/>
              <a:t>− reikhoogte 160 cm of hoger. </a:t>
            </a:r>
          </a:p>
        </p:txBody>
      </p:sp>
      <p:pic>
        <p:nvPicPr>
          <p:cNvPr id="4" name="Afbeelding 3" descr="Insteek-JeBaanInDeRetail-35-mm.indd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2" t="41888" r="25714" b="31202"/>
          <a:stretch/>
        </p:blipFill>
        <p:spPr>
          <a:xfrm>
            <a:off x="3851920" y="2780928"/>
            <a:ext cx="470169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Aantal </a:t>
            </a:r>
            <a:r>
              <a:rPr lang="nl-NL" dirty="0" err="1"/>
              <a:t>facings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artikel waarvan de voorkant zichtbaar is, noem je een </a:t>
            </a:r>
            <a:r>
              <a:rPr lang="nl-NL" dirty="0" err="1"/>
              <a:t>facing</a:t>
            </a:r>
            <a:r>
              <a:rPr lang="nl-NL" dirty="0"/>
              <a:t>. Als je vier exemplaren van hetzelfde artikel op een rij naast elkaar zet, spreek je van vier </a:t>
            </a:r>
            <a:r>
              <a:rPr lang="nl-NL" dirty="0" err="1"/>
              <a:t>facings</a:t>
            </a:r>
            <a:r>
              <a:rPr lang="nl-NL" dirty="0"/>
              <a:t>. Hoe groter het aantal </a:t>
            </a:r>
            <a:r>
              <a:rPr lang="nl-NL" dirty="0" err="1"/>
              <a:t>facings</a:t>
            </a:r>
            <a:r>
              <a:rPr lang="nl-NL" dirty="0"/>
              <a:t>, hoe hoger de attentiewaarde.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00" y="4293096"/>
            <a:ext cx="3282826" cy="217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3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Kleurgebruik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Hoe beter de kleuren op elkaar zijn afgestemd, hoe meer artikelen er worden verkocht. Kleuren kunnen de klant in een bepaalde stemming brengen of een bepaalde indruk bij hem wekken.</a:t>
            </a:r>
          </a:p>
        </p:txBody>
      </p:sp>
    </p:spTree>
    <p:extLst>
      <p:ext uri="{BB962C8B-B14F-4D97-AF65-F5344CB8AC3E}">
        <p14:creationId xmlns:p14="http://schemas.microsoft.com/office/powerpoint/2010/main" val="331463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38059-598F-4A8D-8B95-9A4FA2287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Verwantschappen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C3CA4A-C3B8-4E82-AA04-B84BFB95A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Je presenteert groepen artikelen dus op een logische manier bij elkaar, Dit bij elkaar plaatsen van groepen artikelen die op de een of andere manier bij elkaar horen, noemen we </a:t>
            </a:r>
            <a:r>
              <a:rPr lang="nl-NL" b="1" dirty="0"/>
              <a:t>family </a:t>
            </a:r>
            <a:r>
              <a:rPr lang="nl-NL" b="1" dirty="0" err="1"/>
              <a:t>grouping</a:t>
            </a:r>
            <a:r>
              <a:rPr lang="nl-NL" b="1" dirty="0"/>
              <a:t>. </a:t>
            </a:r>
            <a:r>
              <a:rPr lang="nl-NL" dirty="0"/>
              <a:t>Of plaatsen in verwantschap.</a:t>
            </a:r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741071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211B8-CA0D-4BBE-A79F-A5A1380A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Verwantschappen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D0B52D-8B4B-4DC3-8DFC-BF77A90F6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-  consumptieverwantschap</a:t>
            </a:r>
          </a:p>
          <a:p>
            <a:r>
              <a:rPr lang="nl-NL" dirty="0"/>
              <a:t>− koopverwantschap</a:t>
            </a:r>
          </a:p>
          <a:p>
            <a:r>
              <a:rPr lang="nl-NL" dirty="0"/>
              <a:t>− productieverwantschap</a:t>
            </a:r>
          </a:p>
          <a:p>
            <a:r>
              <a:rPr lang="nl-NL" dirty="0"/>
              <a:t>− overige verwantschappen. </a:t>
            </a:r>
          </a:p>
        </p:txBody>
      </p:sp>
    </p:spTree>
    <p:extLst>
      <p:ext uri="{BB962C8B-B14F-4D97-AF65-F5344CB8AC3E}">
        <p14:creationId xmlns:p14="http://schemas.microsoft.com/office/powerpoint/2010/main" val="232552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C407B-8B5F-4277-9388-D7F7775E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Consumptieverwant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07F8A6-BEFE-48B9-A402-6C57A22F9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 De consumptie of het gebruik van de artikelen hebben hetzelfde doel.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Wil je bijvoorbeeld de muren van de woonkamer schilderen, dan heb je in elk geval verf en kwasten nodig. Soms ook schuurpapier.</a:t>
            </a:r>
          </a:p>
        </p:txBody>
      </p:sp>
    </p:spTree>
    <p:extLst>
      <p:ext uri="{BB962C8B-B14F-4D97-AF65-F5344CB8AC3E}">
        <p14:creationId xmlns:p14="http://schemas.microsoft.com/office/powerpoint/2010/main" val="1243350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CEB66-5F3A-4D44-90A8-069FCA2FE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0B2D24F-045A-4D02-8CF4-CCD294EEC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175312"/>
            <a:ext cx="3368860" cy="224182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E1FF35A-EE0E-4D44-A5ED-56897FB28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577268"/>
            <a:ext cx="571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2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BEA8B-5D61-49A1-9869-89A79BCC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Productieverwantschap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878F29-2FB0-4558-B982-342574AB8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artikelen worden op dezelfde manier gemaakt (geproduceerd). Bijvoorbeeld wijn, koekjes, biologisch gekweekt enz.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06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presenteren we?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Goed presenteren doet verkopen!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02391"/>
            <a:ext cx="4848200" cy="367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5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7FB5D-0F01-49AC-823F-E1B1C7F2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C95E6A3-3114-4635-BBD5-0486D1FA8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650" y="2624931"/>
            <a:ext cx="56007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07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E381D-EDE0-4D70-B256-587F8FDC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Kleurverwantschap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327E5F-F7A7-4793-9D81-04722D692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artikelen van dezelfde kleur zijn bij elkaar geplaatst.</a:t>
            </a:r>
          </a:p>
        </p:txBody>
      </p:sp>
    </p:spTree>
    <p:extLst>
      <p:ext uri="{BB962C8B-B14F-4D97-AF65-F5344CB8AC3E}">
        <p14:creationId xmlns:p14="http://schemas.microsoft.com/office/powerpoint/2010/main" val="3361017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49162-B62D-4108-8CEE-7BA20254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510E688-2489-4039-BE14-79E38F870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620688"/>
            <a:ext cx="4707575" cy="28083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01FA495-08A5-48C4-8D41-DC84B24D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9" y="2933058"/>
            <a:ext cx="4276230" cy="36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54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6276B-2FD6-4831-98CF-7A669528F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Themaverwantschap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266E9B-399D-4733-BD6F-766EC0FFB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presentatie heeft een bepaald thema zoals kerst, Pasen, Valentijn.</a:t>
            </a:r>
          </a:p>
        </p:txBody>
      </p:sp>
    </p:spTree>
    <p:extLst>
      <p:ext uri="{BB962C8B-B14F-4D97-AF65-F5344CB8AC3E}">
        <p14:creationId xmlns:p14="http://schemas.microsoft.com/office/powerpoint/2010/main" val="3671352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F723B-B790-418C-AF06-2458E17E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C840E08-BD82-4B24-B480-AF5B8D783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650" y="1762919"/>
            <a:ext cx="56007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47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7237D-9EC5-4E49-84FD-EE626D62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Prijsverwantschap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7F7EAF-78F3-40AB-A155-D2781B019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artikelen van dezelfde prijs zijn bij elkaar gepresenteerd…planten van 1,50 bij elkaar. Of planten tussen 0 en 10 euro staan bij elkaar. </a:t>
            </a:r>
          </a:p>
        </p:txBody>
      </p:sp>
    </p:spTree>
    <p:extLst>
      <p:ext uri="{BB962C8B-B14F-4D97-AF65-F5344CB8AC3E}">
        <p14:creationId xmlns:p14="http://schemas.microsoft.com/office/powerpoint/2010/main" val="605287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F37BE-DF6B-4D5B-B32C-99CCE05C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9CA2759-24FF-4D6B-B266-9C1D0AC54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463" y="1600200"/>
            <a:ext cx="479507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6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nl-NL" dirty="0"/>
              <a:t>Wat voor presentatie je ook maakt, het is belangrijk dat je dit zo presenteert dat je er veel van verkoopt. Maak een </a:t>
            </a:r>
            <a:r>
              <a:rPr lang="nl-NL" dirty="0" err="1"/>
              <a:t>prezi</a:t>
            </a:r>
            <a:r>
              <a:rPr lang="nl-NL" dirty="0"/>
              <a:t> of PowerPoint, waarin je aan de hand van voorbeelden uit de praktijk verschillende onderdelen van een presentatie laat zien.</a:t>
            </a:r>
          </a:p>
          <a:p>
            <a:r>
              <a:rPr lang="nl-NL" dirty="0"/>
              <a:t>Ga de stad in en/of fotografeer presentaties van je leerbedrijf waar de volgende onderdelen duidelijk te zien zijn en naar voren komen. Leg in je eigen woorden uit wat het is.</a:t>
            </a:r>
          </a:p>
          <a:p>
            <a:pPr lvl="0"/>
            <a:r>
              <a:rPr lang="nl-NL" b="1" dirty="0"/>
              <a:t>Eyecatcher en brandpunt</a:t>
            </a:r>
          </a:p>
          <a:p>
            <a:pPr lvl="0"/>
            <a:r>
              <a:rPr lang="nl-NL" b="1" dirty="0" err="1"/>
              <a:t>Goudenschap</a:t>
            </a:r>
            <a:endParaRPr lang="nl-NL" b="1" dirty="0"/>
          </a:p>
          <a:p>
            <a:pPr lvl="0"/>
            <a:r>
              <a:rPr lang="nl-NL" b="1" dirty="0" err="1"/>
              <a:t>Facings</a:t>
            </a:r>
            <a:endParaRPr lang="nl-NL" b="1" dirty="0"/>
          </a:p>
          <a:p>
            <a:pPr lvl="0"/>
            <a:r>
              <a:rPr lang="nl-NL" b="1" dirty="0"/>
              <a:t>Verwantschappen (2 voorbeelden)</a:t>
            </a:r>
          </a:p>
          <a:p>
            <a:pPr lvl="0"/>
            <a:r>
              <a:rPr lang="nl-NL" dirty="0"/>
              <a:t>Plaatsingsverbanden</a:t>
            </a:r>
          </a:p>
          <a:p>
            <a:r>
              <a:rPr lang="nl-NL" dirty="0"/>
              <a:t> 	rug-aan-</a:t>
            </a:r>
            <a:r>
              <a:rPr lang="nl-NL" dirty="0" err="1"/>
              <a:t>rugplaatsing</a:t>
            </a:r>
            <a:endParaRPr lang="nl-NL" dirty="0"/>
          </a:p>
          <a:p>
            <a:r>
              <a:rPr lang="nl-NL" dirty="0"/>
              <a:t> 	contraplaatsing</a:t>
            </a:r>
          </a:p>
          <a:p>
            <a:r>
              <a:rPr lang="nl-NL" dirty="0"/>
              <a:t>	nabuurplaatsing.</a:t>
            </a:r>
          </a:p>
          <a:p>
            <a:pPr lvl="0"/>
            <a:r>
              <a:rPr lang="nl-NL" dirty="0"/>
              <a:t>Prijzen.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2034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presentaties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Permanente presentaties </a:t>
            </a:r>
            <a:r>
              <a:rPr lang="nl-NL" dirty="0">
                <a:sym typeface="Wingdings" pitchFamily="2" charset="2"/>
              </a:rPr>
              <a:t> liggen, hangen, staan altijd op dezelfde plek</a:t>
            </a:r>
          </a:p>
          <a:p>
            <a:endParaRPr lang="nl-NL" dirty="0">
              <a:sym typeface="Wingdings" pitchFamily="2" charset="2"/>
            </a:endParaRPr>
          </a:p>
          <a:p>
            <a:r>
              <a:rPr lang="nl-NL" b="1" dirty="0">
                <a:sym typeface="Wingdings" pitchFamily="2" charset="2"/>
              </a:rPr>
              <a:t>Tijdelijke presentaties </a:t>
            </a:r>
            <a:r>
              <a:rPr lang="nl-NL" dirty="0">
                <a:sym typeface="Wingdings" pitchFamily="2" charset="2"/>
              </a:rPr>
              <a:t> acties</a:t>
            </a:r>
          </a:p>
          <a:p>
            <a:endParaRPr lang="nl-NL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0140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Eisen van een artikelpresentatie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Overzichtelijk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Passend bij de winkelformule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Logisch </a:t>
            </a:r>
          </a:p>
        </p:txBody>
      </p:sp>
    </p:spTree>
    <p:extLst>
      <p:ext uri="{BB962C8B-B14F-4D97-AF65-F5344CB8AC3E}">
        <p14:creationId xmlns:p14="http://schemas.microsoft.com/office/powerpoint/2010/main" val="21089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Overzichtelijk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Mensen moeten zien waar wat te vinden is in een winkel.</a:t>
            </a:r>
          </a:p>
          <a:p>
            <a:endParaRPr lang="nl-NL" dirty="0"/>
          </a:p>
          <a:p>
            <a:r>
              <a:rPr lang="nl-NL" dirty="0"/>
              <a:t>Producten overzichtelijk gepresenteerd, soort bij soort.</a:t>
            </a:r>
          </a:p>
          <a:p>
            <a:endParaRPr lang="nl-NL" dirty="0"/>
          </a:p>
          <a:p>
            <a:r>
              <a:rPr lang="nl-NL" dirty="0"/>
              <a:t>Goed zichtbaar wat er allemaal verkocht wordt.</a:t>
            </a:r>
          </a:p>
        </p:txBody>
      </p:sp>
    </p:spTree>
    <p:extLst>
      <p:ext uri="{BB962C8B-B14F-4D97-AF65-F5344CB8AC3E}">
        <p14:creationId xmlns:p14="http://schemas.microsoft.com/office/powerpoint/2010/main" val="762314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Passend bij de winkelformule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Bij een winkelformule die op lage prijzen is gericht, past een ‘goedkope’, sobere presentatie. Bij een ‘exclusieve’ winkelformule past een luxe, sfeervolle presentatie. </a:t>
            </a:r>
          </a:p>
          <a:p>
            <a:endParaRPr lang="nl-NL" dirty="0"/>
          </a:p>
          <a:p>
            <a:r>
              <a:rPr lang="nl-NL" dirty="0"/>
              <a:t>Vergelijk een discounter in schoenen maar eens met een exclusieve schoenenzaak.</a:t>
            </a:r>
          </a:p>
        </p:txBody>
      </p:sp>
    </p:spTree>
    <p:extLst>
      <p:ext uri="{BB962C8B-B14F-4D97-AF65-F5344CB8AC3E}">
        <p14:creationId xmlns:p14="http://schemas.microsoft.com/office/powerpoint/2010/main" val="281593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Logisch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klant verwacht artikelen die bij elkaar horen, ook bij elkaar aan te treffen.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52936"/>
            <a:ext cx="5184576" cy="345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732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Attentiewaarde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Attentiewaarde is de mate waarin de aandacht van de klant of voorbijganger wordt getrokken.</a:t>
            </a:r>
          </a:p>
          <a:p>
            <a:endParaRPr lang="nl-NL" dirty="0"/>
          </a:p>
          <a:p>
            <a:r>
              <a:rPr lang="nl-NL" dirty="0"/>
              <a:t>Artikelen die opvallend worden gepresenteerd, bijvoorbeeld in een etalage, hebben een hoge attentiewaarde. </a:t>
            </a:r>
          </a:p>
          <a:p>
            <a:endParaRPr lang="nl-NL" dirty="0"/>
          </a:p>
          <a:p>
            <a:r>
              <a:rPr lang="nl-NL" dirty="0"/>
              <a:t>De attentiewaarde van een presentatie kan worden verhoogd door gebruik te maken van een: − brandpunt − eyecatcher.</a:t>
            </a:r>
          </a:p>
        </p:txBody>
      </p:sp>
    </p:spTree>
    <p:extLst>
      <p:ext uri="{BB962C8B-B14F-4D97-AF65-F5344CB8AC3E}">
        <p14:creationId xmlns:p14="http://schemas.microsoft.com/office/powerpoint/2010/main" val="392816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37EAD-7551-41EF-B4E9-ED196F12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Brandpunt en Eye catcher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1C57DD-8E8E-40EA-9EA0-A7F2FD463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Een artikelpresentatie die extra opvalt, noemen we een brandpunt. </a:t>
            </a:r>
          </a:p>
          <a:p>
            <a:endParaRPr lang="nl-NL" dirty="0"/>
          </a:p>
          <a:p>
            <a:r>
              <a:rPr lang="nl-NL" dirty="0"/>
              <a:t>Een eyecatcher is iets wat dat er echt uitspringt. Denk bijvoorbeeld aan een  knalrode gitaar in de etalage om de nieuwste cd van een hardrockband aan te prijzen. </a:t>
            </a:r>
          </a:p>
        </p:txBody>
      </p:sp>
    </p:spTree>
    <p:extLst>
      <p:ext uri="{BB962C8B-B14F-4D97-AF65-F5344CB8AC3E}">
        <p14:creationId xmlns:p14="http://schemas.microsoft.com/office/powerpoint/2010/main" val="1192552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93C7D7F3BC946A5F2904ADE47754D" ma:contentTypeVersion="7" ma:contentTypeDescription="Een nieuw document maken." ma:contentTypeScope="" ma:versionID="3987f2e70c8afd74ee6c579d4fd1f5fd">
  <xsd:schema xmlns:xsd="http://www.w3.org/2001/XMLSchema" xmlns:xs="http://www.w3.org/2001/XMLSchema" xmlns:p="http://schemas.microsoft.com/office/2006/metadata/properties" xmlns:ns3="c2e09757-d42c-4fcd-ae27-c71d4b258210" targetNamespace="http://schemas.microsoft.com/office/2006/metadata/properties" ma:root="true" ma:fieldsID="092e3b75000aed4073912aba6db82d9c" ns3:_="">
    <xsd:import namespace="c2e09757-d42c-4fcd-ae27-c71d4b2582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09757-d42c-4fcd-ae27-c71d4b2582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B3A075-6DC1-4FC8-BA3C-CB567D409B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3B257B-9F23-4838-8219-4A2613883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e09757-d42c-4fcd-ae27-c71d4b2582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00AA44-D265-4228-9E5B-2747606B100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2e09757-d42c-4fcd-ae27-c71d4b258210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690</Words>
  <Application>Microsoft Office PowerPoint</Application>
  <PresentationFormat>Diavoorstelling (4:3)</PresentationFormat>
  <Paragraphs>89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Kantoorthema</vt:lpstr>
      <vt:lpstr>Presenteren</vt:lpstr>
      <vt:lpstr>Waarom presenteren we?</vt:lpstr>
      <vt:lpstr>Soorten presentaties</vt:lpstr>
      <vt:lpstr>Eisen van een artikelpresentatie</vt:lpstr>
      <vt:lpstr>Overzichtelijk</vt:lpstr>
      <vt:lpstr>Passend bij de winkelformule</vt:lpstr>
      <vt:lpstr>Logisch</vt:lpstr>
      <vt:lpstr>Attentiewaarde </vt:lpstr>
      <vt:lpstr>Brandpunt en Eye catcher</vt:lpstr>
      <vt:lpstr>PowerPoint-presentatie</vt:lpstr>
      <vt:lpstr>Onderdelen vd attentiewaarde</vt:lpstr>
      <vt:lpstr>Presentatiehoogte</vt:lpstr>
      <vt:lpstr>Aantal facings</vt:lpstr>
      <vt:lpstr>Kleurgebruik</vt:lpstr>
      <vt:lpstr>Verwantschappen</vt:lpstr>
      <vt:lpstr>Verwantschappen</vt:lpstr>
      <vt:lpstr>Consumptieverwant</vt:lpstr>
      <vt:lpstr>PowerPoint-presentatie</vt:lpstr>
      <vt:lpstr>Productieverwantschap</vt:lpstr>
      <vt:lpstr>PowerPoint-presentatie</vt:lpstr>
      <vt:lpstr>Kleurverwantschap</vt:lpstr>
      <vt:lpstr>PowerPoint-presentatie</vt:lpstr>
      <vt:lpstr>Themaverwantschap</vt:lpstr>
      <vt:lpstr>PowerPoint-presentatie</vt:lpstr>
      <vt:lpstr>Prijsverwantschap</vt:lpstr>
      <vt:lpstr>PowerPoint-presentatie</vt:lpstr>
      <vt:lpstr>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Presenteren</dc:title>
  <dc:creator>admin</dc:creator>
  <cp:lastModifiedBy>Regien Mendel - ten Napel</cp:lastModifiedBy>
  <cp:revision>10</cp:revision>
  <dcterms:created xsi:type="dcterms:W3CDTF">2020-01-15T18:48:03Z</dcterms:created>
  <dcterms:modified xsi:type="dcterms:W3CDTF">2021-01-12T21:01:52Z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0x01010079793C7D7F3BC946A5F2904ADE47754D</vt:lpwstr>
  </property>
</Properties>
</file>